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61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4D0FC-9390-4737-BD7A-939D42F4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AEA74C1-DE00-446E-9A80-9BF343CC4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304F35-2A34-4ACF-8B13-6C9BCECFA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1D0710-4185-4B10-B940-3C7C6D80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EB67AB8-9630-4110-87F4-F6A45F88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4845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F3F134-D1DA-477B-9EDF-7CD8DCB86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CCD0EC2-E12C-4DE4-B061-B54CBCB80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B47B581-2668-43B7-AA2D-4F51B5F84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D55F11A-CB90-41AD-A3D9-1D5C8971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74F25DD-FD94-4541-9643-518C26312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024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7DFCC78-5ACE-4BEB-98D3-99AA8AD0EB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049FCC7-589A-45F4-B4ED-FBEB91A1B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3F07C3B-BCCB-4A1A-87CF-61264D1AF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FE27BE-CFE1-4F8A-98C0-664D3A10B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5AA50F5-B514-42C4-8DB7-CAD6F0F89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787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E83D0E-89A8-4E63-AFE7-E9B0B8ECC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58203C-93E6-47B5-9BC7-C314F46A5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72C402E-372F-439F-9B1C-D2DC2767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3CD580-7A13-4D76-A311-11F77D4F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3C5B13-81C5-48AA-A7D6-5F9B157C5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1397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7D630A-1C12-4BD6-84A5-82740EF88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29FBBD0-E2E5-4211-AF20-6F0ED5D0C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2850EF0-ADA1-41FD-BD49-230E9824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8715E2-20B9-4D66-8D06-76C7F0372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C1DD31-9125-4097-ABC8-859BAF12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597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B2AABA-86A7-4004-96FA-F516374F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F0EDB6-31CC-4DD4-A3A7-1736831207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3CDD909-21C2-4BEC-ABA4-D7C266BBE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DDCE134-A582-4FFD-B861-5F3F21D59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BDDD64C-2253-4D7C-8090-D6107008B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3020B78-01FF-42CE-93D9-071A5A97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544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62BDBD-1B52-4F0E-A4DF-291BA46E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6E60A21-D6C7-48E5-ACE9-620627A64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C613EE8-0DC0-488B-B55F-877AE7834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1700919-264F-4B7F-B0F8-21C80728FE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E4F42BD-3869-4330-B572-BB38FF64A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C605EF6-CEDE-441C-9913-058D7B3DF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DB77931-547A-46AE-A54D-1BF1C656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B88454A-1244-49B1-A00A-374AE632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883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CB009-6C4A-4A8B-BAE4-2FA8F90CA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513590A-6654-495D-89A1-FD80D044F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2B77C81-E80C-4A45-8A78-D90A50D02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9F3CD4F-F4FC-4BCE-B43E-90478F959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206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B3F25EC3-51BF-4344-AD9C-B0ED79CD6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3E96D435-B948-4CCB-9A02-31A7A2232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9C2454D-2475-441D-88D4-224F402E1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424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338FBA-B101-4E5E-BBED-A74DF3B9B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60010A-9730-4F39-9B2D-7B979FF8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E9CF7EE-652D-4251-BE10-87592023A7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6FCE27A-7986-42D8-B14D-EFF2A343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E9EFE9-D809-4717-BB49-C32E9C12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BAF179-120C-48DB-83BF-8F838B57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738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579800-9E5C-4470-8337-EC2A5B4AA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67449256-A40B-4046-AED8-5932A870F8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A51B40B-C469-4204-90FF-BFEE2F8B5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8BD11C8-734E-44ED-84D7-D2705B829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8F747A9-A6B8-4B81-84A3-238540EA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598E745-A9F6-48BC-88F8-FE15A44DB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891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89916AC9-6DE5-4D43-819A-A5949CAC3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4BA583-A0F7-4415-9244-8F95428B6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FD2130A-CC3A-41C3-BF07-59FC02E4A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FC01D1-B897-4D85-848C-A026F4BC8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CA12CE4-08A1-4452-A217-B61139347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69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7373CF-E625-4AB9-9EB0-053E9FA30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3450"/>
            <a:ext cx="9144000" cy="3981980"/>
          </a:xfrm>
        </p:spPr>
        <p:txBody>
          <a:bodyPr>
            <a:normAutofit/>
          </a:bodyPr>
          <a:lstStyle/>
          <a:p>
            <a:r>
              <a:rPr lang="hu-H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Hálózattervezési és kivitelezési vizsgaremek</a:t>
            </a: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4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(Szálkapari Zrt.)</a:t>
            </a: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dokumentáció</a:t>
            </a:r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F306CB0-EF53-4DAD-AB3C-BD36CB759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80" y="4368797"/>
            <a:ext cx="2144840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6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pn_teszt">
            <a:hlinkClick r:id="" action="ppaction://media"/>
            <a:extLst>
              <a:ext uri="{FF2B5EF4-FFF2-40B4-BE49-F238E27FC236}">
                <a16:creationId xmlns:a16="http://schemas.microsoft.com/office/drawing/2014/main" id="{C3E5712C-4000-4504-BEFC-D3701072C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86537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vpn_teszt.mp4</a:t>
            </a:r>
          </a:p>
        </p:txBody>
      </p:sp>
    </p:spTree>
    <p:extLst>
      <p:ext uri="{BB962C8B-B14F-4D97-AF65-F5344CB8AC3E}">
        <p14:creationId xmlns:p14="http://schemas.microsoft.com/office/powerpoint/2010/main" val="14093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t-80port-acl-tilt-demo">
            <a:hlinkClick r:id="" action="ppaction://media"/>
            <a:extLst>
              <a:ext uri="{FF2B5EF4-FFF2-40B4-BE49-F238E27FC236}">
                <a16:creationId xmlns:a16="http://schemas.microsoft.com/office/drawing/2014/main" id="{84CB883F-AA44-410D-B5A5-49343D5ECC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7225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pt-80port-acl-tilt-demo.mp4</a:t>
            </a:r>
          </a:p>
        </p:txBody>
      </p:sp>
    </p:spTree>
    <p:extLst>
      <p:ext uri="{BB962C8B-B14F-4D97-AF65-F5344CB8AC3E}">
        <p14:creationId xmlns:p14="http://schemas.microsoft.com/office/powerpoint/2010/main" val="40973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sh-smb-apache-demo">
            <a:hlinkClick r:id="" action="ppaction://media"/>
            <a:extLst>
              <a:ext uri="{FF2B5EF4-FFF2-40B4-BE49-F238E27FC236}">
                <a16:creationId xmlns:a16="http://schemas.microsoft.com/office/drawing/2014/main" id="{A0B1B521-B379-4227-B358-92B20D8110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46838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ssh-smb-apache-demo.mp4</a:t>
            </a:r>
          </a:p>
        </p:txBody>
      </p:sp>
    </p:spTree>
    <p:extLst>
      <p:ext uri="{BB962C8B-B14F-4D97-AF65-F5344CB8AC3E}">
        <p14:creationId xmlns:p14="http://schemas.microsoft.com/office/powerpoint/2010/main" val="307179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t-tracert-demo">
            <a:hlinkClick r:id="" action="ppaction://media"/>
            <a:extLst>
              <a:ext uri="{FF2B5EF4-FFF2-40B4-BE49-F238E27FC236}">
                <a16:creationId xmlns:a16="http://schemas.microsoft.com/office/drawing/2014/main" id="{64E99E79-0450-4178-B6B6-4C3482EEAF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4050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pt-tracert-demo.mp4</a:t>
            </a:r>
          </a:p>
        </p:txBody>
      </p:sp>
    </p:spTree>
    <p:extLst>
      <p:ext uri="{BB962C8B-B14F-4D97-AF65-F5344CB8AC3E}">
        <p14:creationId xmlns:p14="http://schemas.microsoft.com/office/powerpoint/2010/main" val="61631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</Words>
  <Application>Microsoft Office PowerPoint</Application>
  <PresentationFormat>Szélesvásznú</PresentationFormat>
  <Paragraphs>5</Paragraphs>
  <Slides>5</Slides>
  <Notes>0</Notes>
  <HiddenSlides>0</HiddenSlides>
  <MMClips>4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Office-téma</vt:lpstr>
      <vt:lpstr>Hálózattervezési és kivitelezési vizsgaremek (Szálkapari Zrt.)  Video dokumentáció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Kis Tibor</dc:creator>
  <cp:lastModifiedBy>Kis Tibor</cp:lastModifiedBy>
  <cp:revision>8</cp:revision>
  <dcterms:created xsi:type="dcterms:W3CDTF">2024-05-14T17:35:44Z</dcterms:created>
  <dcterms:modified xsi:type="dcterms:W3CDTF">2024-05-14T20:37:09Z</dcterms:modified>
</cp:coreProperties>
</file>

<file path=docProps/thumbnail.jpeg>
</file>